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6" r:id="rId3"/>
    <p:sldId id="277" r:id="rId4"/>
    <p:sldId id="280" r:id="rId5"/>
    <p:sldId id="279" r:id="rId6"/>
    <p:sldId id="278" r:id="rId7"/>
    <p:sldId id="286" r:id="rId8"/>
    <p:sldId id="285" r:id="rId9"/>
    <p:sldId id="288" r:id="rId10"/>
    <p:sldId id="290" r:id="rId11"/>
    <p:sldId id="28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0" autoAdjust="0"/>
    <p:restoredTop sz="94660"/>
  </p:normalViewPr>
  <p:slideViewPr>
    <p:cSldViewPr snapToGrid="0">
      <p:cViewPr>
        <p:scale>
          <a:sx n="91" d="100"/>
          <a:sy n="91" d="100"/>
        </p:scale>
        <p:origin x="48" y="1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11/01/2017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4522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11/01/2017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20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11/01/2017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1807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11/01/2017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0635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11/01/2017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4004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11/01/2017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895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11/01/2017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6313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11/01/2017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0470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11/01/2017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971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11/01/2017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003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11/01/2017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003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12137-ADE7-4AF0-A566-7E8AFAEA72B9}" type="datetimeFigureOut">
              <a:rPr lang="en-AU" smtClean="0"/>
              <a:t>11/01/2017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104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QR_PP titl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0"/>
            <a:ext cx="12273746" cy="69075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28844" y="2852666"/>
            <a:ext cx="77812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en-US" sz="3600" dirty="0" smtClean="0">
                <a:solidFill>
                  <a:schemeClr val="bg1">
                    <a:lumMod val="95000"/>
                  </a:schemeClr>
                </a:solidFill>
              </a:rPr>
              <a:t>Setting up a New Site, Location</a:t>
            </a:r>
          </a:p>
          <a:p>
            <a:r>
              <a:rPr lang="en-AU" altLang="en-US" sz="3600" dirty="0" smtClean="0">
                <a:solidFill>
                  <a:schemeClr val="bg1">
                    <a:lumMod val="95000"/>
                  </a:schemeClr>
                </a:solidFill>
              </a:rPr>
              <a:t>&amp; Employee</a:t>
            </a:r>
          </a:p>
        </p:txBody>
      </p:sp>
    </p:spTree>
    <p:extLst>
      <p:ext uri="{BB962C8B-B14F-4D97-AF65-F5344CB8AC3E}">
        <p14:creationId xmlns:p14="http://schemas.microsoft.com/office/powerpoint/2010/main" val="29614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R_PP templat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9" y="0"/>
            <a:ext cx="12309896" cy="6927895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9266" y="2337821"/>
            <a:ext cx="3323575" cy="2182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46243" y="1440552"/>
            <a:ext cx="70419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en-US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Create New QR Code for Cost Centre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76804" y="2511487"/>
            <a:ext cx="7081210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Select the correct location and then select “Create new QR Code</a:t>
            </a:r>
          </a:p>
          <a:p>
            <a:pPr>
              <a:lnSpc>
                <a:spcPct val="130000"/>
              </a:lnSpc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From the drop down list select the correct cost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centre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Leave others as “ignore/leave as it”</a:t>
            </a:r>
          </a:p>
          <a:p>
            <a:pPr>
              <a:lnSpc>
                <a:spcPct val="130000"/>
              </a:lnSpc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Select “Save new QR Code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  <a:endParaRPr lang="en-US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29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 descr="QR_PP templat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9" y="0"/>
            <a:ext cx="12309896" cy="69278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1982" y="1791216"/>
            <a:ext cx="77812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en-US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Create new Employee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9815" y="2511492"/>
            <a:ext cx="6852447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Select Employee tab, then ‘Create new Employee, enter details and Save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AU" sz="2000" dirty="0"/>
          </a:p>
          <a:p>
            <a:pPr>
              <a:lnSpc>
                <a:spcPct val="130000"/>
              </a:lnSpc>
            </a:pP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29" y="3522244"/>
            <a:ext cx="4959569" cy="15007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658" y="3506595"/>
            <a:ext cx="4310809" cy="284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63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 descr="QR_PP templat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9" y="0"/>
            <a:ext cx="12309896" cy="69278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1982" y="1791216"/>
            <a:ext cx="77812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en-US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How to set up a new site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9815" y="2511491"/>
            <a:ext cx="5724644" cy="20774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Once you log in go to SetUp tab and select ‘Sites’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r>
              <a:rPr lang="en-AU" sz="2000" dirty="0" smtClean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Select Create new Site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AU" sz="2000" dirty="0"/>
          </a:p>
          <a:p>
            <a:pPr>
              <a:lnSpc>
                <a:spcPct val="130000"/>
              </a:lnSpc>
            </a:pPr>
            <a:endParaRPr lang="en-US" sz="2000" dirty="0"/>
          </a:p>
        </p:txBody>
      </p:sp>
      <p:pic>
        <p:nvPicPr>
          <p:cNvPr id="7" name="Picture 6" descr="Set up new S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89" y="3430777"/>
            <a:ext cx="11557000" cy="308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9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 descr="QR_PP templat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9" y="0"/>
            <a:ext cx="12309896" cy="69278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1982" y="1791216"/>
            <a:ext cx="77812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en-US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How to set up a new site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9553" y="3042220"/>
            <a:ext cx="6852447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Enter the name of the site, Site ID and other information if needed</a:t>
            </a:r>
          </a:p>
          <a:p>
            <a:pPr>
              <a:lnSpc>
                <a:spcPct val="130000"/>
              </a:lnSpc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Select “Save new Site”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AU" sz="2000" dirty="0"/>
          </a:p>
          <a:p>
            <a:pPr>
              <a:lnSpc>
                <a:spcPct val="130000"/>
              </a:lnSpc>
            </a:pP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32" y="3203322"/>
            <a:ext cx="4134999" cy="283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93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 descr="QR_PP templat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9" y="0"/>
            <a:ext cx="12309896" cy="69278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1982" y="1791216"/>
            <a:ext cx="77812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en-US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How to set up a new Location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9815" y="2511491"/>
            <a:ext cx="8849987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Each site can have an unlimited amount of locations e.g.: workstations, gates etc. </a:t>
            </a:r>
            <a:endParaRPr lang="en-US" alt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AU" sz="2000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Select ‘Next Step - Locations’ and then select ‘Create new Location’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endParaRPr lang="en-AU" sz="2000" dirty="0"/>
          </a:p>
          <a:p>
            <a:pPr>
              <a:lnSpc>
                <a:spcPct val="130000"/>
              </a:lnSpc>
            </a:pPr>
            <a:endParaRPr lang="en-US" sz="2000" dirty="0"/>
          </a:p>
        </p:txBody>
      </p:sp>
      <p:pic>
        <p:nvPicPr>
          <p:cNvPr id="7" name="Picture 6" descr="Set up new S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79" y="3380970"/>
            <a:ext cx="11316488" cy="312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85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 descr="QR_PP templat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9" y="0"/>
            <a:ext cx="12309896" cy="69278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1982" y="1791216"/>
            <a:ext cx="77812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en-US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How to set up a new location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74877" y="3298107"/>
            <a:ext cx="6852447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Enter Location Name and Location ID</a:t>
            </a:r>
          </a:p>
          <a:p>
            <a:pPr>
              <a:lnSpc>
                <a:spcPct val="130000"/>
              </a:lnSpc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Select “Save new Location”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AU" sz="2000" dirty="0"/>
          </a:p>
          <a:p>
            <a:pPr>
              <a:lnSpc>
                <a:spcPct val="130000"/>
              </a:lnSpc>
            </a:pP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45" y="3288619"/>
            <a:ext cx="4321875" cy="293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49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 descr="QR_PP templat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9" y="0"/>
            <a:ext cx="12309896" cy="69278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1982" y="1791216"/>
            <a:ext cx="77812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Create QR Code for New Location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9815" y="2511491"/>
            <a:ext cx="6032621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Select “Next Step – Manage QR Code for this location”</a:t>
            </a:r>
          </a:p>
          <a:p>
            <a:pPr>
              <a:lnSpc>
                <a:spcPct val="130000"/>
              </a:lnSpc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Select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“Create QR Code”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AU" sz="2000" dirty="0"/>
          </a:p>
          <a:p>
            <a:pPr>
              <a:lnSpc>
                <a:spcPct val="130000"/>
              </a:lnSpc>
            </a:pP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89" y="4075233"/>
            <a:ext cx="11557000" cy="2047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93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 descr="QR_PP templat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9" y="0"/>
            <a:ext cx="12309896" cy="69278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1982" y="1791216"/>
            <a:ext cx="77812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en-US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Save new QR Code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9815" y="2511492"/>
            <a:ext cx="6852447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Select ‘Save new QR Code and then print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AU" sz="2000" dirty="0"/>
          </a:p>
          <a:p>
            <a:pPr>
              <a:lnSpc>
                <a:spcPct val="130000"/>
              </a:lnSpc>
            </a:pP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30" y="3715298"/>
            <a:ext cx="4493056" cy="2975664"/>
          </a:xfrm>
          <a:prstGeom prst="rect">
            <a:avLst/>
          </a:prstGeom>
        </p:spPr>
      </p:pic>
      <p:pic>
        <p:nvPicPr>
          <p:cNvPr id="8" name="Picture 7" descr="Print QR Cod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911" y="3790914"/>
            <a:ext cx="6027878" cy="284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06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 descr="QR_PP templat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9" y="0"/>
            <a:ext cx="12309896" cy="69278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17806" y="1535329"/>
            <a:ext cx="77812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en-US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Create cost centre i.e.: Breaks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61534" y="3601380"/>
            <a:ext cx="6852447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Under Setup tab select ‘Cost Centre’ (six available)</a:t>
            </a:r>
          </a:p>
          <a:p>
            <a:pPr>
              <a:lnSpc>
                <a:spcPct val="130000"/>
              </a:lnSpc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Create </a:t>
            </a: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 cost centre i.e. Breaks or Equipment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etc. </a:t>
            </a:r>
          </a:p>
          <a:p>
            <a:pPr>
              <a:lnSpc>
                <a:spcPct val="130000"/>
              </a:lnSpc>
            </a:pP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&amp; Save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AU" sz="2000" dirty="0"/>
          </a:p>
          <a:p>
            <a:pPr>
              <a:lnSpc>
                <a:spcPct val="130000"/>
              </a:lnSpc>
            </a:pP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89" y="2710505"/>
            <a:ext cx="5553988" cy="293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35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 descr="QR_PP templat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9" y="0"/>
            <a:ext cx="12309896" cy="69278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27283" y="1535330"/>
            <a:ext cx="77812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Creating Cost Codes (unlimited)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51665" y="3184379"/>
            <a:ext cx="6852447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Once the cost centre is saved, select “Add cost code for this Cost centre”</a:t>
            </a:r>
          </a:p>
          <a:p>
            <a:pPr>
              <a:lnSpc>
                <a:spcPct val="130000"/>
              </a:lnSpc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US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Select “Create new Cost Code”, name cost code and save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AU" sz="2000" dirty="0"/>
          </a:p>
          <a:p>
            <a:pPr>
              <a:lnSpc>
                <a:spcPct val="130000"/>
              </a:lnSpc>
            </a:pP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88" y="2776845"/>
            <a:ext cx="3365149" cy="220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1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</TotalTime>
  <Words>296</Words>
  <Application>Microsoft Office PowerPoint</Application>
  <PresentationFormat>Widescreen</PresentationFormat>
  <Paragraphs>40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McDonald</dc:creator>
  <cp:lastModifiedBy>David Fitzsimmons</cp:lastModifiedBy>
  <cp:revision>68</cp:revision>
  <dcterms:created xsi:type="dcterms:W3CDTF">2014-11-11T21:11:58Z</dcterms:created>
  <dcterms:modified xsi:type="dcterms:W3CDTF">2017-01-11T00:16:37Z</dcterms:modified>
</cp:coreProperties>
</file>