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2" r:id="rId2"/>
    <p:sldId id="256" r:id="rId3"/>
    <p:sldId id="278" r:id="rId4"/>
    <p:sldId id="279" r:id="rId5"/>
    <p:sldId id="280" r:id="rId6"/>
    <p:sldId id="283" r:id="rId7"/>
    <p:sldId id="282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0" autoAdjust="0"/>
    <p:restoredTop sz="94660"/>
  </p:normalViewPr>
  <p:slideViewPr>
    <p:cSldViewPr snapToGrid="0">
      <p:cViewPr>
        <p:scale>
          <a:sx n="134" d="100"/>
          <a:sy n="134" d="100"/>
        </p:scale>
        <p:origin x="648" y="-8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12137-ADE7-4AF0-A566-7E8AFAEA72B9}" type="datetimeFigureOut">
              <a:rPr lang="en-AU" smtClean="0"/>
              <a:t>30/09/16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51C347-00A6-43E5-97ED-EC694B15C57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7045227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12137-ADE7-4AF0-A566-7E8AFAEA72B9}" type="datetimeFigureOut">
              <a:rPr lang="en-AU" smtClean="0"/>
              <a:t>30/09/16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51C347-00A6-43E5-97ED-EC694B15C57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762015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12137-ADE7-4AF0-A566-7E8AFAEA72B9}" type="datetimeFigureOut">
              <a:rPr lang="en-AU" smtClean="0"/>
              <a:t>30/09/16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51C347-00A6-43E5-97ED-EC694B15C57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9318076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12137-ADE7-4AF0-A566-7E8AFAEA72B9}" type="datetimeFigureOut">
              <a:rPr lang="en-AU" smtClean="0"/>
              <a:t>30/09/16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51C347-00A6-43E5-97ED-EC694B15C57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806353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12137-ADE7-4AF0-A566-7E8AFAEA72B9}" type="datetimeFigureOut">
              <a:rPr lang="en-AU" smtClean="0"/>
              <a:t>30/09/16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51C347-00A6-43E5-97ED-EC694B15C57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7840046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12137-ADE7-4AF0-A566-7E8AFAEA72B9}" type="datetimeFigureOut">
              <a:rPr lang="en-AU" smtClean="0"/>
              <a:t>30/09/16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51C347-00A6-43E5-97ED-EC694B15C57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9289552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12137-ADE7-4AF0-A566-7E8AFAEA72B9}" type="datetimeFigureOut">
              <a:rPr lang="en-AU" smtClean="0"/>
              <a:t>30/09/16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51C347-00A6-43E5-97ED-EC694B15C57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8163134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12137-ADE7-4AF0-A566-7E8AFAEA72B9}" type="datetimeFigureOut">
              <a:rPr lang="en-AU" smtClean="0"/>
              <a:t>30/09/16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51C347-00A6-43E5-97ED-EC694B15C57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804704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12137-ADE7-4AF0-A566-7E8AFAEA72B9}" type="datetimeFigureOut">
              <a:rPr lang="en-AU" smtClean="0"/>
              <a:t>30/09/16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51C347-00A6-43E5-97ED-EC694B15C57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9897134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12137-ADE7-4AF0-A566-7E8AFAEA72B9}" type="datetimeFigureOut">
              <a:rPr lang="en-AU" smtClean="0"/>
              <a:t>30/09/16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51C347-00A6-43E5-97ED-EC694B15C57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70035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12137-ADE7-4AF0-A566-7E8AFAEA72B9}" type="datetimeFigureOut">
              <a:rPr lang="en-AU" smtClean="0"/>
              <a:t>30/09/16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51C347-00A6-43E5-97ED-EC694B15C57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0800344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F12137-ADE7-4AF0-A566-7E8AFAEA72B9}" type="datetimeFigureOut">
              <a:rPr lang="en-AU" smtClean="0"/>
              <a:t>30/09/16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51C347-00A6-43E5-97ED-EC694B15C57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310492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Relationship Id="rId3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QR_PP title pag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54000"/>
            <a:ext cx="12273746" cy="690755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980488" y="2852666"/>
            <a:ext cx="762962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altLang="en-US" sz="3600" dirty="0" smtClean="0">
                <a:solidFill>
                  <a:schemeClr val="bg1">
                    <a:lumMod val="95000"/>
                  </a:schemeClr>
                </a:solidFill>
              </a:rPr>
              <a:t>Downloading and Installing </a:t>
            </a:r>
          </a:p>
          <a:p>
            <a:r>
              <a:rPr lang="en-AU" altLang="en-US" sz="3600" dirty="0" smtClean="0">
                <a:solidFill>
                  <a:schemeClr val="bg1">
                    <a:lumMod val="95000"/>
                  </a:schemeClr>
                </a:solidFill>
              </a:rPr>
              <a:t>QR Collect App</a:t>
            </a:r>
            <a:endParaRPr lang="en-AU" altLang="en-US" sz="3600" dirty="0" smtClean="0">
              <a:solidFill>
                <a:schemeClr val="bg1">
                  <a:lumMod val="9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35856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4" name="Picture 3" descr="QR_PP template pag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479" y="0"/>
            <a:ext cx="12309896" cy="692789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141982" y="1885986"/>
            <a:ext cx="778127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altLang="en-US" sz="3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What is QR Collect?</a:t>
            </a:r>
            <a:endParaRPr lang="en-US" sz="3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999815" y="2606261"/>
            <a:ext cx="8445140" cy="40780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en-AU" altLang="en-US" sz="2000" dirty="0" smtClean="0">
                <a:solidFill>
                  <a:schemeClr val="accent1">
                    <a:lumMod val="75000"/>
                  </a:schemeClr>
                </a:solidFill>
              </a:rPr>
              <a:t>• </a:t>
            </a:r>
            <a:r>
              <a:rPr lang="en-AU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Simple time capture app</a:t>
            </a:r>
            <a:endParaRPr lang="en-AU" altLang="en-US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ct val="130000"/>
              </a:lnSpc>
              <a:defRPr/>
            </a:pPr>
            <a:r>
              <a:rPr lang="en-AU" altLang="en-US" sz="2000" dirty="0">
                <a:solidFill>
                  <a:schemeClr val="accent1">
                    <a:lumMod val="75000"/>
                  </a:schemeClr>
                </a:solidFill>
              </a:rPr>
              <a:t>• </a:t>
            </a:r>
            <a:r>
              <a:rPr lang="en-AU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Smartphones </a:t>
            </a:r>
            <a:r>
              <a:rPr lang="en-AU" alt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and tablets via an “app</a:t>
            </a:r>
            <a:r>
              <a:rPr lang="en-AU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”</a:t>
            </a:r>
            <a:endParaRPr lang="en-AU" altLang="en-US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ct val="130000"/>
              </a:lnSpc>
              <a:defRPr/>
            </a:pPr>
            <a:r>
              <a:rPr lang="en-AU" altLang="en-US" sz="2000" dirty="0">
                <a:solidFill>
                  <a:schemeClr val="accent1">
                    <a:lumMod val="75000"/>
                  </a:schemeClr>
                </a:solidFill>
              </a:rPr>
              <a:t>• </a:t>
            </a:r>
            <a:r>
              <a:rPr lang="en-AU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Reads </a:t>
            </a:r>
            <a:r>
              <a:rPr lang="en-AU" alt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unique QR </a:t>
            </a:r>
            <a:r>
              <a:rPr lang="en-AU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code</a:t>
            </a:r>
            <a:endParaRPr lang="en-AU" altLang="en-US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ct val="130000"/>
              </a:lnSpc>
              <a:defRPr/>
            </a:pPr>
            <a:r>
              <a:rPr lang="en-AU" altLang="en-US" sz="2000" dirty="0">
                <a:solidFill>
                  <a:schemeClr val="accent1">
                    <a:lumMod val="75000"/>
                  </a:schemeClr>
                </a:solidFill>
              </a:rPr>
              <a:t>• </a:t>
            </a:r>
            <a:r>
              <a:rPr lang="en-AU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Real time</a:t>
            </a:r>
            <a:endParaRPr lang="en-AU" altLang="en-US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ct val="130000"/>
              </a:lnSpc>
              <a:defRPr/>
            </a:pPr>
            <a:r>
              <a:rPr lang="en-AU" altLang="en-US" sz="2000" dirty="0">
                <a:solidFill>
                  <a:schemeClr val="accent1">
                    <a:lumMod val="75000"/>
                  </a:schemeClr>
                </a:solidFill>
              </a:rPr>
              <a:t>• </a:t>
            </a:r>
            <a:r>
              <a:rPr lang="en-AU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Immediate </a:t>
            </a:r>
            <a:r>
              <a:rPr lang="en-AU" alt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acknowledgement to </a:t>
            </a:r>
            <a:r>
              <a:rPr lang="en-AU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employee</a:t>
            </a:r>
            <a:endParaRPr lang="en-AU" altLang="en-US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ct val="130000"/>
              </a:lnSpc>
              <a:defRPr/>
            </a:pPr>
            <a:r>
              <a:rPr lang="en-AU" altLang="en-US" sz="2000" dirty="0">
                <a:solidFill>
                  <a:schemeClr val="accent1">
                    <a:lumMod val="75000"/>
                  </a:schemeClr>
                </a:solidFill>
              </a:rPr>
              <a:t>• </a:t>
            </a:r>
            <a:r>
              <a:rPr lang="en-AU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Confirms</a:t>
            </a:r>
            <a:r>
              <a:rPr lang="en-AU" alt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: name, employee number, time log on/off, site, location and </a:t>
            </a:r>
            <a:r>
              <a:rPr lang="en-AU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post</a:t>
            </a:r>
            <a:endParaRPr lang="en-AU" altLang="en-US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ct val="130000"/>
              </a:lnSpc>
              <a:defRPr/>
            </a:pPr>
            <a:r>
              <a:rPr lang="en-AU" altLang="en-US" sz="2000" dirty="0">
                <a:solidFill>
                  <a:schemeClr val="accent1">
                    <a:lumMod val="75000"/>
                  </a:schemeClr>
                </a:solidFill>
              </a:rPr>
              <a:t>• </a:t>
            </a:r>
            <a:r>
              <a:rPr lang="en-AU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GPS </a:t>
            </a:r>
            <a:r>
              <a:rPr lang="en-AU" alt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confirmation of </a:t>
            </a:r>
            <a:r>
              <a:rPr lang="en-AU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location</a:t>
            </a:r>
            <a:endParaRPr lang="en-AU" altLang="en-US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ct val="130000"/>
              </a:lnSpc>
              <a:defRPr/>
            </a:pPr>
            <a:r>
              <a:rPr lang="en-AU" altLang="en-US" sz="2000" dirty="0"/>
              <a:t> </a:t>
            </a:r>
          </a:p>
          <a:p>
            <a:pPr>
              <a:lnSpc>
                <a:spcPct val="130000"/>
              </a:lnSpc>
            </a:pPr>
            <a:endParaRPr lang="en-AU" sz="2000" dirty="0"/>
          </a:p>
          <a:p>
            <a:pPr>
              <a:lnSpc>
                <a:spcPct val="130000"/>
              </a:lnSpc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2387226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QR_PP template pag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479" y="0"/>
            <a:ext cx="12309896" cy="6927895"/>
          </a:xfrm>
          <a:prstGeom prst="rect">
            <a:avLst/>
          </a:prstGeom>
        </p:spPr>
      </p:pic>
      <p:pic>
        <p:nvPicPr>
          <p:cNvPr id="5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99266" y="2071449"/>
            <a:ext cx="2032000" cy="35638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211760" y="2061417"/>
            <a:ext cx="2029704" cy="3586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5838328" y="1923894"/>
            <a:ext cx="458725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3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Down loading the app</a:t>
            </a:r>
            <a:endParaRPr lang="en-US" sz="3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696150" y="2587306"/>
            <a:ext cx="5601814" cy="16773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  <a:buClr>
                <a:srgbClr val="FF0000"/>
              </a:buClr>
            </a:pPr>
            <a:r>
              <a:rPr lang="en-AU" altLang="en-US" sz="2000" dirty="0" smtClean="0">
                <a:solidFill>
                  <a:schemeClr val="accent1">
                    <a:lumMod val="75000"/>
                  </a:schemeClr>
                </a:solidFill>
              </a:rPr>
              <a:t>• </a:t>
            </a:r>
            <a:r>
              <a:rPr lang="en-AU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App store enter </a:t>
            </a:r>
            <a:r>
              <a:rPr lang="en-AU" altLang="en-US" sz="20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qr</a:t>
            </a:r>
            <a:r>
              <a:rPr lang="en-AU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collect application</a:t>
            </a:r>
            <a:endParaRPr lang="en-AU" altLang="en-US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ct val="130000"/>
              </a:lnSpc>
              <a:buClr>
                <a:srgbClr val="FF0000"/>
              </a:buClr>
            </a:pPr>
            <a:r>
              <a:rPr lang="en-AU" altLang="en-US" sz="2000" dirty="0">
                <a:solidFill>
                  <a:schemeClr val="accent1">
                    <a:lumMod val="75000"/>
                  </a:schemeClr>
                </a:solidFill>
              </a:rPr>
              <a:t>• </a:t>
            </a:r>
            <a:r>
              <a:rPr lang="en-AU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Google play enter </a:t>
            </a:r>
            <a:r>
              <a:rPr lang="en-AU" altLang="en-US" sz="20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qrcollect</a:t>
            </a:r>
            <a:r>
              <a:rPr lang="en-AU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application (no space).</a:t>
            </a:r>
            <a:endParaRPr lang="en-AU" altLang="en-US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ct val="130000"/>
              </a:lnSpc>
              <a:buClr>
                <a:srgbClr val="FF0000"/>
              </a:buClr>
            </a:pPr>
            <a:r>
              <a:rPr lang="en-AU" altLang="en-US" sz="2000" dirty="0">
                <a:solidFill>
                  <a:schemeClr val="accent1">
                    <a:lumMod val="75000"/>
                  </a:schemeClr>
                </a:solidFill>
              </a:rPr>
              <a:t>• </a:t>
            </a:r>
            <a:r>
              <a:rPr lang="en-AU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Once App is downloaded select ‘Settings”</a:t>
            </a:r>
            <a:endParaRPr lang="en-AU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ct val="130000"/>
              </a:lnSpc>
            </a:pPr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85160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QR_PP template pag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479" y="0"/>
            <a:ext cx="12309896" cy="6927895"/>
          </a:xfrm>
          <a:prstGeom prst="rect">
            <a:avLst/>
          </a:prstGeom>
        </p:spPr>
      </p:pic>
      <p:pic>
        <p:nvPicPr>
          <p:cNvPr id="5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03771" y="2071449"/>
            <a:ext cx="2022989" cy="35638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211760" y="2073329"/>
            <a:ext cx="2029704" cy="3562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5838328" y="1923894"/>
            <a:ext cx="458725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3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In Settings Tab enter Details</a:t>
            </a:r>
            <a:endParaRPr lang="en-US" sz="3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696150" y="2587306"/>
            <a:ext cx="6370128" cy="16773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  <a:buClr>
                <a:srgbClr val="FF0000"/>
              </a:buClr>
            </a:pPr>
            <a:r>
              <a:rPr lang="en-AU" altLang="en-US" sz="2000" dirty="0" smtClean="0">
                <a:solidFill>
                  <a:schemeClr val="accent1">
                    <a:lumMod val="75000"/>
                  </a:schemeClr>
                </a:solidFill>
              </a:rPr>
              <a:t>• </a:t>
            </a:r>
            <a:r>
              <a:rPr lang="en-AU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Enter Company ID (check auto correct doesn’t change ID)</a:t>
            </a:r>
            <a:endParaRPr lang="en-AU" altLang="en-US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ct val="130000"/>
              </a:lnSpc>
              <a:buClr>
                <a:srgbClr val="FF0000"/>
              </a:buClr>
            </a:pPr>
            <a:r>
              <a:rPr lang="en-AU" altLang="en-US" sz="2000" dirty="0">
                <a:solidFill>
                  <a:schemeClr val="accent1">
                    <a:lumMod val="75000"/>
                  </a:schemeClr>
                </a:solidFill>
              </a:rPr>
              <a:t>• </a:t>
            </a:r>
            <a:r>
              <a:rPr lang="en-AU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Enter Employee ID, First Name and Last Name</a:t>
            </a:r>
            <a:endParaRPr lang="en-AU" altLang="en-US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ct val="130000"/>
              </a:lnSpc>
              <a:buClr>
                <a:srgbClr val="FF0000"/>
              </a:buClr>
            </a:pPr>
            <a:r>
              <a:rPr lang="en-AU" altLang="en-US" sz="2000" dirty="0">
                <a:solidFill>
                  <a:schemeClr val="accent1">
                    <a:lumMod val="75000"/>
                  </a:schemeClr>
                </a:solidFill>
              </a:rPr>
              <a:t>• </a:t>
            </a:r>
            <a:r>
              <a:rPr lang="en-AU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Once entered select ‘Done’ then ‘Save Changes’</a:t>
            </a:r>
            <a:endParaRPr lang="en-AU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ct val="130000"/>
              </a:lnSpc>
            </a:pPr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85160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QR_PP template pag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479" y="0"/>
            <a:ext cx="12309896" cy="6927895"/>
          </a:xfrm>
          <a:prstGeom prst="rect">
            <a:avLst/>
          </a:prstGeom>
        </p:spPr>
      </p:pic>
      <p:pic>
        <p:nvPicPr>
          <p:cNvPr id="5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03771" y="2074164"/>
            <a:ext cx="2022989" cy="35583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5838328" y="1923894"/>
            <a:ext cx="458725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3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First Scan</a:t>
            </a:r>
            <a:endParaRPr lang="en-US" sz="3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696150" y="2587306"/>
            <a:ext cx="4522793" cy="12772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  <a:buClr>
                <a:srgbClr val="FF0000"/>
              </a:buClr>
            </a:pPr>
            <a:r>
              <a:rPr lang="en-AU" altLang="en-US" sz="2000" dirty="0" smtClean="0">
                <a:solidFill>
                  <a:schemeClr val="accent1">
                    <a:lumMod val="75000"/>
                  </a:schemeClr>
                </a:solidFill>
              </a:rPr>
              <a:t>• </a:t>
            </a:r>
            <a:r>
              <a:rPr lang="en-AU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Once details are saved this is the screen</a:t>
            </a:r>
            <a:endParaRPr lang="en-AU" altLang="en-US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ct val="130000"/>
              </a:lnSpc>
              <a:buClr>
                <a:srgbClr val="FF0000"/>
              </a:buClr>
            </a:pPr>
            <a:r>
              <a:rPr lang="en-AU" altLang="en-US" sz="2000" dirty="0">
                <a:solidFill>
                  <a:schemeClr val="accent1">
                    <a:lumMod val="75000"/>
                  </a:schemeClr>
                </a:solidFill>
              </a:rPr>
              <a:t>• </a:t>
            </a:r>
            <a:r>
              <a:rPr lang="en-AU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For first scan select ‘Log On’</a:t>
            </a:r>
            <a:endParaRPr lang="en-AU" altLang="en-US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ct val="130000"/>
              </a:lnSpc>
              <a:buClr>
                <a:srgbClr val="FF0000"/>
              </a:buClr>
            </a:pPr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42737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QR_PP template pag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479" y="0"/>
            <a:ext cx="12309896" cy="6927895"/>
          </a:xfrm>
          <a:prstGeom prst="rect">
            <a:avLst/>
          </a:prstGeom>
        </p:spPr>
      </p:pic>
      <p:pic>
        <p:nvPicPr>
          <p:cNvPr id="5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14253" y="2071449"/>
            <a:ext cx="2002025" cy="35638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211760" y="2069399"/>
            <a:ext cx="2029704" cy="35701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5838328" y="1923894"/>
            <a:ext cx="514643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3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Camera and Location Services </a:t>
            </a:r>
            <a:endParaRPr lang="en-US" sz="3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696150" y="2587306"/>
            <a:ext cx="6594924" cy="44627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  <a:buClr>
                <a:srgbClr val="FF0000"/>
              </a:buClr>
            </a:pPr>
            <a:r>
              <a:rPr lang="en-AU" altLang="en-US" sz="2000" dirty="0" smtClean="0">
                <a:solidFill>
                  <a:schemeClr val="accent1">
                    <a:lumMod val="75000"/>
                  </a:schemeClr>
                </a:solidFill>
              </a:rPr>
              <a:t>• </a:t>
            </a:r>
            <a:r>
              <a:rPr lang="en-AU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When </a:t>
            </a:r>
            <a:r>
              <a:rPr lang="en-AU" alt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prompted Press OK for </a:t>
            </a:r>
            <a:r>
              <a:rPr lang="en-AU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Camera</a:t>
            </a:r>
          </a:p>
          <a:p>
            <a:pPr>
              <a:lnSpc>
                <a:spcPct val="130000"/>
              </a:lnSpc>
              <a:buClr>
                <a:srgbClr val="FF0000"/>
              </a:buClr>
            </a:pPr>
            <a:r>
              <a:rPr lang="en-AU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       </a:t>
            </a:r>
          </a:p>
          <a:p>
            <a:pPr>
              <a:lnSpc>
                <a:spcPct val="130000"/>
              </a:lnSpc>
              <a:buClr>
                <a:srgbClr val="FF0000"/>
              </a:buClr>
            </a:pPr>
            <a:r>
              <a:rPr lang="en-AU" altLang="en-US" sz="2000" dirty="0" smtClean="0">
                <a:solidFill>
                  <a:schemeClr val="accent1">
                    <a:lumMod val="75000"/>
                  </a:schemeClr>
                </a:solidFill>
              </a:rPr>
              <a:t>• </a:t>
            </a:r>
            <a:r>
              <a:rPr lang="en-AU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When </a:t>
            </a:r>
            <a:r>
              <a:rPr lang="en-AU" alt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prompted press Allow for Access to Location </a:t>
            </a:r>
            <a:r>
              <a:rPr lang="en-AU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Services</a:t>
            </a:r>
          </a:p>
          <a:p>
            <a:pPr>
              <a:lnSpc>
                <a:spcPct val="130000"/>
              </a:lnSpc>
              <a:buClr>
                <a:srgbClr val="FF0000"/>
              </a:buClr>
            </a:pPr>
            <a:endParaRPr lang="en-AU" altLang="en-US" sz="20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en-AU" altLang="en-US" sz="2000" dirty="0" smtClean="0">
                <a:solidFill>
                  <a:schemeClr val="accent1">
                    <a:lumMod val="75000"/>
                  </a:schemeClr>
                </a:solidFill>
              </a:rPr>
              <a:t>• </a:t>
            </a:r>
            <a:r>
              <a:rPr lang="en-AU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Android Phones:  Although you  gave the app permission to</a:t>
            </a:r>
          </a:p>
          <a:p>
            <a:r>
              <a:rPr lang="en-AU" alt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</a:t>
            </a:r>
            <a:r>
              <a:rPr lang="en-AU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ccess location services you actually need to turn location </a:t>
            </a:r>
          </a:p>
          <a:p>
            <a:r>
              <a:rPr lang="en-AU" alt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</a:t>
            </a:r>
            <a:r>
              <a:rPr lang="en-AU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ervices on.  Do this by placing your finger at the top of the </a:t>
            </a:r>
          </a:p>
          <a:p>
            <a:r>
              <a:rPr lang="en-AU" alt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</a:t>
            </a:r>
            <a:r>
              <a:rPr lang="en-AU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creen and dragging down the icon for location services.  </a:t>
            </a:r>
          </a:p>
          <a:p>
            <a:r>
              <a:rPr lang="en-AU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Location services icon will appear at the top – just touch </a:t>
            </a:r>
          </a:p>
          <a:p>
            <a:r>
              <a:rPr lang="en-AU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icon to turn on</a:t>
            </a:r>
          </a:p>
          <a:p>
            <a:endParaRPr lang="en-AU" sz="2000" dirty="0"/>
          </a:p>
          <a:p>
            <a:r>
              <a:rPr lang="en-US" sz="2000" dirty="0"/>
              <a:t> </a:t>
            </a:r>
            <a:endParaRPr lang="en-AU" sz="2000" dirty="0"/>
          </a:p>
          <a:p>
            <a:r>
              <a:rPr lang="en-US" sz="2000" dirty="0"/>
              <a:t> </a:t>
            </a:r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55913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QR_PP template pag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479" y="0"/>
            <a:ext cx="12309896" cy="6927895"/>
          </a:xfrm>
          <a:prstGeom prst="rect">
            <a:avLst/>
          </a:prstGeom>
        </p:spPr>
      </p:pic>
      <p:pic>
        <p:nvPicPr>
          <p:cNvPr id="5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13394" y="2088402"/>
            <a:ext cx="2003742" cy="35299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235282" y="2102976"/>
            <a:ext cx="1982660" cy="35030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5838328" y="1923894"/>
            <a:ext cx="458725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3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In Settings Tab enter Details</a:t>
            </a:r>
            <a:endParaRPr lang="en-US" sz="3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696150" y="2587306"/>
            <a:ext cx="6204318" cy="12772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  <a:buClr>
                <a:srgbClr val="FF0000"/>
              </a:buClr>
            </a:pPr>
            <a:r>
              <a:rPr lang="en-AU" altLang="en-US" sz="2000" dirty="0" smtClean="0">
                <a:solidFill>
                  <a:schemeClr val="accent1">
                    <a:lumMod val="75000"/>
                  </a:schemeClr>
                </a:solidFill>
              </a:rPr>
              <a:t>• </a:t>
            </a:r>
            <a:r>
              <a:rPr lang="en-AU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To start a shift select ‘Log On’ and scan</a:t>
            </a:r>
          </a:p>
          <a:p>
            <a:pPr>
              <a:lnSpc>
                <a:spcPct val="130000"/>
              </a:lnSpc>
              <a:buClr>
                <a:srgbClr val="FF0000"/>
              </a:buClr>
            </a:pPr>
            <a:r>
              <a:rPr lang="en-AU" altLang="en-US" sz="2000" dirty="0" smtClean="0">
                <a:solidFill>
                  <a:schemeClr val="accent1">
                    <a:lumMod val="75000"/>
                  </a:schemeClr>
                </a:solidFill>
              </a:rPr>
              <a:t>• </a:t>
            </a:r>
            <a:r>
              <a:rPr lang="en-AU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To finish a shift select ‘Log off’ and scan</a:t>
            </a:r>
            <a:endParaRPr lang="en-AU" altLang="en-US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ct val="130000"/>
              </a:lnSpc>
              <a:buClr>
                <a:srgbClr val="FF0000"/>
              </a:buClr>
            </a:pPr>
            <a:r>
              <a:rPr lang="en-AU" altLang="en-US" sz="2000" dirty="0">
                <a:solidFill>
                  <a:schemeClr val="accent1">
                    <a:lumMod val="75000"/>
                  </a:schemeClr>
                </a:solidFill>
              </a:rPr>
              <a:t>• </a:t>
            </a:r>
            <a:r>
              <a:rPr lang="en-AU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If changing cost centres or jobs select ‘Change’ and scan</a:t>
            </a:r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42486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316</TotalTime>
  <Words>276</Words>
  <Application>Microsoft Macintosh PowerPoint</Application>
  <PresentationFormat>Custom</PresentationFormat>
  <Paragraphs>40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Kevin McDonald</dc:creator>
  <cp:lastModifiedBy>David Fitzsimmons</cp:lastModifiedBy>
  <cp:revision>46</cp:revision>
  <dcterms:created xsi:type="dcterms:W3CDTF">2014-11-11T21:11:58Z</dcterms:created>
  <dcterms:modified xsi:type="dcterms:W3CDTF">2016-09-30T07:05:44Z</dcterms:modified>
</cp:coreProperties>
</file>